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</p:sldIdLst>
  <p:sldSz cx="7559675" cy="10458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9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54" d="100"/>
          <a:sy n="54" d="100"/>
        </p:scale>
        <p:origin x="2640" y="90"/>
      </p:cViewPr>
      <p:guideLst>
        <p:guide orient="horz" pos="329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11604"/>
            <a:ext cx="6425724" cy="3641090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493108"/>
            <a:ext cx="5669756" cy="2525037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352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7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56816"/>
            <a:ext cx="1630055" cy="886305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56816"/>
            <a:ext cx="4795669" cy="886305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53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01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07353"/>
            <a:ext cx="6520220" cy="4350424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6998933"/>
            <a:ext cx="6520220" cy="22877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57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784078"/>
            <a:ext cx="3212862" cy="66357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784078"/>
            <a:ext cx="3212862" cy="66357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514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56818"/>
            <a:ext cx="6520220" cy="202148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563773"/>
            <a:ext cx="3198096" cy="1256466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820239"/>
            <a:ext cx="3198096" cy="561899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563773"/>
            <a:ext cx="3213847" cy="1256466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820239"/>
            <a:ext cx="3213847" cy="561899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21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204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64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7230"/>
            <a:ext cx="2438192" cy="2440305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05825"/>
            <a:ext cx="3827085" cy="7432278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7535"/>
            <a:ext cx="2438192" cy="58126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758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697230"/>
            <a:ext cx="2438192" cy="2440305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05825"/>
            <a:ext cx="3827085" cy="7432278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137535"/>
            <a:ext cx="2438192" cy="58126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390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56818"/>
            <a:ext cx="6520220" cy="20214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784078"/>
            <a:ext cx="6520220" cy="66357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693436"/>
            <a:ext cx="1700927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52FF4-1876-483B-A516-F676BBF49BCD}" type="datetimeFigureOut">
              <a:rPr lang="ru-RU" smtClean="0"/>
              <a:t>09.03.2025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693436"/>
            <a:ext cx="2551390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693436"/>
            <a:ext cx="1700927" cy="5568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87B7F-FD80-42BF-9913-FFC3A4B0D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55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Гарайханова Алия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4" y="5431725"/>
            <a:ext cx="37831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Мияссарова Нелли </a:t>
            </a:r>
            <a:r>
              <a:rPr lang="ru-RU" sz="2000" dirty="0" err="1"/>
              <a:t>Масхудовна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</a:t>
            </a:r>
            <a:r>
              <a:rPr lang="ru-RU" dirty="0" err="1"/>
              <a:t>Кудашевская</a:t>
            </a:r>
            <a:r>
              <a:rPr lang="ru-RU" dirty="0"/>
              <a:t> ООШ </a:t>
            </a:r>
            <a:r>
              <a:rPr lang="ru-RU" dirty="0" err="1"/>
              <a:t>Бугульминского</a:t>
            </a:r>
            <a:r>
              <a:rPr lang="ru-RU" dirty="0"/>
              <a:t> муниципального района  </a:t>
            </a:r>
          </a:p>
        </p:txBody>
      </p:sp>
    </p:spTree>
    <p:extLst>
      <p:ext uri="{BB962C8B-B14F-4D97-AF65-F5344CB8AC3E}">
        <p14:creationId xmlns:p14="http://schemas.microsoft.com/office/powerpoint/2010/main" val="177160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err="1"/>
              <a:t>Шафигуллина</a:t>
            </a:r>
            <a:r>
              <a:rPr lang="ru-RU" sz="3200" dirty="0"/>
              <a:t> Алина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4" y="5431725"/>
            <a:ext cx="47012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/>
              <a:t>Асылгараева</a:t>
            </a:r>
            <a:r>
              <a:rPr lang="ru-RU" sz="2000" dirty="0"/>
              <a:t> Гульнара </a:t>
            </a:r>
            <a:r>
              <a:rPr lang="ru-RU" sz="2000" dirty="0" err="1"/>
              <a:t>Варисовна</a:t>
            </a:r>
            <a:r>
              <a:rPr lang="ru-RU" sz="2000" dirty="0"/>
              <a:t>, Хабибуллина </a:t>
            </a:r>
            <a:r>
              <a:rPr lang="ru-RU" sz="2000" dirty="0" err="1"/>
              <a:t>Гульзира</a:t>
            </a:r>
            <a:r>
              <a:rPr lang="ru-RU" sz="2000" dirty="0"/>
              <a:t> </a:t>
            </a:r>
            <a:r>
              <a:rPr lang="ru-RU" sz="2000" dirty="0" err="1"/>
              <a:t>Фаизовна</a:t>
            </a:r>
            <a:r>
              <a:rPr lang="ru-RU" sz="2000" dirty="0"/>
              <a:t>,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СОШ № 3 </a:t>
            </a:r>
            <a:r>
              <a:rPr lang="ru-RU" dirty="0" err="1"/>
              <a:t>Бугульминского</a:t>
            </a:r>
            <a:r>
              <a:rPr lang="ru-RU" dirty="0"/>
              <a:t> МР</a:t>
            </a:r>
          </a:p>
        </p:txBody>
      </p:sp>
    </p:spTree>
    <p:extLst>
      <p:ext uri="{BB962C8B-B14F-4D97-AF65-F5344CB8AC3E}">
        <p14:creationId xmlns:p14="http://schemas.microsoft.com/office/powerpoint/2010/main" val="3519736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Абдуллин Ринат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4" y="5431725"/>
            <a:ext cx="37831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Попова Резеда </a:t>
            </a:r>
            <a:r>
              <a:rPr lang="ru-RU" sz="2000" dirty="0" err="1"/>
              <a:t>Азатовна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татарская гимназия №14 </a:t>
            </a:r>
          </a:p>
          <a:p>
            <a:r>
              <a:rPr lang="ru-RU" dirty="0"/>
              <a:t>имени </a:t>
            </a:r>
            <a:r>
              <a:rPr lang="ru-RU" dirty="0" err="1"/>
              <a:t>Хади</a:t>
            </a:r>
            <a:r>
              <a:rPr lang="ru-RU" dirty="0"/>
              <a:t> </a:t>
            </a:r>
            <a:r>
              <a:rPr lang="ru-RU" dirty="0" err="1"/>
              <a:t>Атласи</a:t>
            </a:r>
            <a:r>
              <a:rPr lang="ru-RU" dirty="0"/>
              <a:t> </a:t>
            </a:r>
            <a:r>
              <a:rPr lang="ru-RU" dirty="0" err="1"/>
              <a:t>Бугульминского</a:t>
            </a:r>
            <a:r>
              <a:rPr lang="ru-RU" dirty="0"/>
              <a:t> МР</a:t>
            </a:r>
          </a:p>
        </p:txBody>
      </p:sp>
    </p:spTree>
    <p:extLst>
      <p:ext uri="{BB962C8B-B14F-4D97-AF65-F5344CB8AC3E}">
        <p14:creationId xmlns:p14="http://schemas.microsoft.com/office/powerpoint/2010/main" val="3980059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err="1"/>
              <a:t>Мингазова</a:t>
            </a:r>
            <a:r>
              <a:rPr lang="ru-RU" sz="3200" dirty="0"/>
              <a:t> </a:t>
            </a:r>
            <a:r>
              <a:rPr lang="ru-RU" sz="3200" dirty="0" err="1"/>
              <a:t>Айзиля</a:t>
            </a:r>
            <a:endParaRPr lang="ru-RU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3" y="5431725"/>
            <a:ext cx="47681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Назипова Гульнара </a:t>
            </a:r>
            <a:r>
              <a:rPr lang="ru-RU" sz="2000" dirty="0" err="1"/>
              <a:t>Сабирзяновна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</a:t>
            </a:r>
            <a:r>
              <a:rPr lang="ru-RU" dirty="0" err="1"/>
              <a:t>Гимназияя</a:t>
            </a:r>
            <a:r>
              <a:rPr lang="ru-RU" dirty="0"/>
              <a:t> № 155 </a:t>
            </a:r>
            <a:r>
              <a:rPr lang="ru-RU" dirty="0" err="1"/>
              <a:t>г.Казань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37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err="1"/>
              <a:t>Гатауллина</a:t>
            </a:r>
            <a:r>
              <a:rPr lang="ru-RU" sz="3200" dirty="0"/>
              <a:t> Лейла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4" y="5431725"/>
            <a:ext cx="47421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/>
              <a:t>Гибадуллина</a:t>
            </a:r>
            <a:r>
              <a:rPr lang="ru-RU" sz="2000" dirty="0"/>
              <a:t> </a:t>
            </a:r>
            <a:r>
              <a:rPr lang="ru-RU" sz="2000" dirty="0" err="1"/>
              <a:t>Гузелия</a:t>
            </a:r>
            <a:r>
              <a:rPr lang="ru-RU" sz="2000" dirty="0"/>
              <a:t> </a:t>
            </a:r>
            <a:r>
              <a:rPr lang="ru-RU" sz="2000" dirty="0" err="1"/>
              <a:t>Салимзяновна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4638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«</a:t>
            </a:r>
            <a:r>
              <a:rPr lang="ru-RU" dirty="0" err="1"/>
              <a:t>Старомихайловская</a:t>
            </a:r>
            <a:r>
              <a:rPr lang="ru-RU" dirty="0"/>
              <a:t> СОШ» Альметьевского МР</a:t>
            </a:r>
          </a:p>
        </p:txBody>
      </p:sp>
    </p:spTree>
    <p:extLst>
      <p:ext uri="{BB962C8B-B14F-4D97-AF65-F5344CB8AC3E}">
        <p14:creationId xmlns:p14="http://schemas.microsoft.com/office/powerpoint/2010/main" val="5922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err="1"/>
              <a:t>Сандрюхин</a:t>
            </a:r>
            <a:r>
              <a:rPr lang="ru-RU" sz="3200" dirty="0"/>
              <a:t> Алексей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4" y="5431725"/>
            <a:ext cx="48240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Павлова Светлана Александровна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392727" y="4865070"/>
            <a:ext cx="5153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</a:t>
            </a:r>
            <a:r>
              <a:rPr lang="ru-RU" dirty="0" err="1"/>
              <a:t>Якушкинская</a:t>
            </a:r>
            <a:r>
              <a:rPr lang="ru-RU" dirty="0"/>
              <a:t> СОШ </a:t>
            </a:r>
            <a:r>
              <a:rPr lang="ru-RU" dirty="0" err="1"/>
              <a:t>Нурлатского</a:t>
            </a:r>
            <a:r>
              <a:rPr lang="ru-RU" dirty="0"/>
              <a:t> МР</a:t>
            </a:r>
          </a:p>
        </p:txBody>
      </p:sp>
    </p:spTree>
    <p:extLst>
      <p:ext uri="{BB962C8B-B14F-4D97-AF65-F5344CB8AC3E}">
        <p14:creationId xmlns:p14="http://schemas.microsoft.com/office/powerpoint/2010/main" val="736740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Мальцева Камилла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4" y="5431725"/>
            <a:ext cx="37831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Мальцева Анна Анатольевна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</a:t>
            </a:r>
            <a:r>
              <a:rPr lang="ru-RU" dirty="0" err="1"/>
              <a:t>БилярскаяСОШ</a:t>
            </a:r>
            <a:r>
              <a:rPr lang="ru-RU" dirty="0"/>
              <a:t> Алексеевского  МР</a:t>
            </a:r>
          </a:p>
        </p:txBody>
      </p:sp>
    </p:spTree>
    <p:extLst>
      <p:ext uri="{BB962C8B-B14F-4D97-AF65-F5344CB8AC3E}">
        <p14:creationId xmlns:p14="http://schemas.microsoft.com/office/powerpoint/2010/main" val="1525147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Коробейникова Софья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3" y="5431725"/>
            <a:ext cx="46875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Коробейникова Юлия Васильевна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4638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МБУ ДО «ДДТ «Радуга талантов», с. Красный Бор,  </a:t>
            </a:r>
            <a:r>
              <a:rPr lang="ru-RU" dirty="0" err="1"/>
              <a:t>Агрызского</a:t>
            </a:r>
            <a:r>
              <a:rPr lang="ru-RU" dirty="0"/>
              <a:t>  МР</a:t>
            </a:r>
          </a:p>
        </p:txBody>
      </p:sp>
    </p:spTree>
    <p:extLst>
      <p:ext uri="{BB962C8B-B14F-4D97-AF65-F5344CB8AC3E}">
        <p14:creationId xmlns:p14="http://schemas.microsoft.com/office/powerpoint/2010/main" val="3151780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Аношин Захар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4" y="5431725"/>
            <a:ext cx="37831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/>
              <a:t>Гадылова</a:t>
            </a:r>
            <a:r>
              <a:rPr lang="ru-RU" sz="2000" dirty="0"/>
              <a:t> Аниса </a:t>
            </a:r>
            <a:r>
              <a:rPr lang="ru-RU" sz="2000" dirty="0" err="1"/>
              <a:t>Анасовна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СОШ №3 </a:t>
            </a:r>
            <a:r>
              <a:rPr lang="ru-RU" dirty="0" err="1"/>
              <a:t>Бугульминского</a:t>
            </a:r>
            <a:r>
              <a:rPr lang="ru-RU" dirty="0"/>
              <a:t> МР</a:t>
            </a:r>
          </a:p>
        </p:txBody>
      </p:sp>
    </p:spTree>
    <p:extLst>
      <p:ext uri="{BB962C8B-B14F-4D97-AF65-F5344CB8AC3E}">
        <p14:creationId xmlns:p14="http://schemas.microsoft.com/office/powerpoint/2010/main" val="128549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Новикова Светлана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3" y="5431725"/>
            <a:ext cx="46875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/>
              <a:t>Фатхуллина</a:t>
            </a:r>
            <a:r>
              <a:rPr lang="ru-RU" sz="2000" dirty="0"/>
              <a:t> Валентина Васильевна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гимназия №7 </a:t>
            </a:r>
            <a:r>
              <a:rPr lang="ru-RU" dirty="0" err="1"/>
              <a:t>Бугульминского</a:t>
            </a:r>
            <a:r>
              <a:rPr lang="ru-RU" dirty="0"/>
              <a:t> МР</a:t>
            </a:r>
          </a:p>
        </p:txBody>
      </p:sp>
    </p:spTree>
    <p:extLst>
      <p:ext uri="{BB962C8B-B14F-4D97-AF65-F5344CB8AC3E}">
        <p14:creationId xmlns:p14="http://schemas.microsoft.com/office/powerpoint/2010/main" val="1132236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Попова Ксения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4" y="5431725"/>
            <a:ext cx="37831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Сибгатуллина Венера </a:t>
            </a:r>
            <a:r>
              <a:rPr lang="ru-RU" sz="2000" dirty="0" err="1"/>
              <a:t>Варисовна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СОШ №6 </a:t>
            </a:r>
            <a:r>
              <a:rPr lang="ru-RU" dirty="0" err="1"/>
              <a:t>Бугульминского</a:t>
            </a:r>
            <a:r>
              <a:rPr lang="ru-RU" dirty="0"/>
              <a:t> МР</a:t>
            </a:r>
          </a:p>
        </p:txBody>
      </p:sp>
    </p:spTree>
    <p:extLst>
      <p:ext uri="{BB962C8B-B14F-4D97-AF65-F5344CB8AC3E}">
        <p14:creationId xmlns:p14="http://schemas.microsoft.com/office/powerpoint/2010/main" val="146921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7EC0B8-E7C9-44FA-8183-1C31559C0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5"/>
            <a:ext cx="7559675" cy="1045405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84DF44-0C79-4BDE-AF96-64E74F11A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9661" r="6547" b="15799"/>
          <a:stretch/>
        </p:blipFill>
        <p:spPr>
          <a:xfrm>
            <a:off x="533399" y="8324850"/>
            <a:ext cx="6515101" cy="4762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1341EAF-D721-41EE-B503-A710DA4EC1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4" t="73761" r="51403" b="20247"/>
          <a:stretch/>
        </p:blipFill>
        <p:spPr>
          <a:xfrm>
            <a:off x="511175" y="7696200"/>
            <a:ext cx="3013075" cy="62865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96C952-BDE9-451F-BB8E-B3E9B78076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33" t="74759" r="6547" b="20701"/>
          <a:stretch/>
        </p:blipFill>
        <p:spPr>
          <a:xfrm>
            <a:off x="5810250" y="7848600"/>
            <a:ext cx="1235076" cy="476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50BDEE-9671-49EE-9F35-25390303F7C8}"/>
              </a:ext>
            </a:extLst>
          </p:cNvPr>
          <p:cNvSpPr txBox="1"/>
          <p:nvPr/>
        </p:nvSpPr>
        <p:spPr>
          <a:xfrm>
            <a:off x="1076389" y="8890417"/>
            <a:ext cx="2442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8473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№107 от 21.03.2025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848CA1-098D-4804-9666-D7E79972FFA6}"/>
              </a:ext>
            </a:extLst>
          </p:cNvPr>
          <p:cNvSpPr txBox="1"/>
          <p:nvPr/>
        </p:nvSpPr>
        <p:spPr>
          <a:xfrm>
            <a:off x="533398" y="4072619"/>
            <a:ext cx="65119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err="1"/>
              <a:t>Фатыйхова</a:t>
            </a:r>
            <a:r>
              <a:rPr lang="ru-RU" sz="3200" dirty="0"/>
              <a:t> Амелия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1D372-A6EB-49B7-9BD1-7CD751F4D7E2}"/>
              </a:ext>
            </a:extLst>
          </p:cNvPr>
          <p:cNvSpPr txBox="1"/>
          <p:nvPr/>
        </p:nvSpPr>
        <p:spPr>
          <a:xfrm>
            <a:off x="2027143" y="5431725"/>
            <a:ext cx="44282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 err="1"/>
              <a:t>Асылгараева</a:t>
            </a:r>
            <a:r>
              <a:rPr lang="ru-RU" sz="2000" dirty="0"/>
              <a:t> Гульнара </a:t>
            </a:r>
            <a:r>
              <a:rPr lang="ru-RU" sz="2000" dirty="0" err="1"/>
              <a:t>Варисовна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215886-54C5-4EDD-A8EA-16AFEA2766E9}"/>
              </a:ext>
            </a:extLst>
          </p:cNvPr>
          <p:cNvSpPr txBox="1"/>
          <p:nvPr/>
        </p:nvSpPr>
        <p:spPr>
          <a:xfrm>
            <a:off x="2406375" y="4810478"/>
            <a:ext cx="5153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МБОУ СОШ № 3 </a:t>
            </a:r>
            <a:r>
              <a:rPr lang="ru-RU" dirty="0" err="1"/>
              <a:t>Бугульминского</a:t>
            </a:r>
            <a:r>
              <a:rPr lang="ru-RU" dirty="0"/>
              <a:t> МР</a:t>
            </a:r>
          </a:p>
        </p:txBody>
      </p:sp>
    </p:spTree>
    <p:extLst>
      <p:ext uri="{BB962C8B-B14F-4D97-AF65-F5344CB8AC3E}">
        <p14:creationId xmlns:p14="http://schemas.microsoft.com/office/powerpoint/2010/main" val="23885594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197</Words>
  <Application>Microsoft Office PowerPoint</Application>
  <PresentationFormat>Произвольный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Вера</cp:lastModifiedBy>
  <cp:revision>5</cp:revision>
  <dcterms:created xsi:type="dcterms:W3CDTF">2025-02-28T16:48:56Z</dcterms:created>
  <dcterms:modified xsi:type="dcterms:W3CDTF">2025-03-09T04:18:23Z</dcterms:modified>
</cp:coreProperties>
</file>